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02" r:id="rId4"/>
    <p:sldId id="304" r:id="rId5"/>
    <p:sldId id="305" r:id="rId6"/>
    <p:sldId id="288" r:id="rId7"/>
    <p:sldId id="298" r:id="rId8"/>
    <p:sldId id="299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40" idx="2"/>
          </p:cNvCxnSpPr>
          <p:nvPr/>
        </p:nvCxnSpPr>
        <p:spPr>
          <a:xfrm>
            <a:off x="2020967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số thích hợp theo mẫu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163997" y="898771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35 - 2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4527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96149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"/>
          <p:cNvSpPr txBox="1">
            <a:spLocks/>
          </p:cNvSpPr>
          <p:nvPr/>
        </p:nvSpPr>
        <p:spPr>
          <a:xfrm>
            <a:off x="2342094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2782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4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35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3" grpId="0"/>
      <p:bldP spid="44" grpId="0"/>
      <p:bldP spid="45" grpId="0" animBg="1"/>
      <p:bldP spid="4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1696040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143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18 - 3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71222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2017167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57855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56873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/>
          <p:cNvSpPr txBox="1">
            <a:spLocks/>
          </p:cNvSpPr>
          <p:nvPr/>
        </p:nvSpPr>
        <p:spPr>
          <a:xfrm>
            <a:off x="6743506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8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05600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9571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842070" y="2376011"/>
            <a:ext cx="12591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905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16 - 4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19966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1260663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29655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101648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96767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8" grpId="0" animBg="1"/>
      <p:bldP spid="19" grpId="0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-9388"/>
            <a:ext cx="3155364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Đ, S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" y="142374"/>
            <a:ext cx="8431103" cy="48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26760" y="1592482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71972" y="158280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6486" y="409575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12246" y="4081236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2264" y="-179596"/>
            <a:ext cx="8137668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Hai phép tính nào có cùng kết quả?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8807"/>
            <a:ext cx="6172200" cy="45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657600" y="1600200"/>
            <a:ext cx="1854200" cy="1511300"/>
          </a:xfrm>
          <a:custGeom>
            <a:avLst/>
            <a:gdLst>
              <a:gd name="connsiteX0" fmla="*/ 0 w 1854200"/>
              <a:gd name="connsiteY0" fmla="*/ 0 h 1511300"/>
              <a:gd name="connsiteX1" fmla="*/ 1092200 w 1854200"/>
              <a:gd name="connsiteY1" fmla="*/ 609600 h 1511300"/>
              <a:gd name="connsiteX2" fmla="*/ 1854200 w 1854200"/>
              <a:gd name="connsiteY2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1511300">
                <a:moveTo>
                  <a:pt x="0" y="0"/>
                </a:moveTo>
                <a:cubicBezTo>
                  <a:pt x="391583" y="178858"/>
                  <a:pt x="783167" y="357717"/>
                  <a:pt x="1092200" y="609600"/>
                </a:cubicBezTo>
                <a:cubicBezTo>
                  <a:pt x="1401233" y="861483"/>
                  <a:pt x="1627716" y="1186391"/>
                  <a:pt x="1854200" y="15113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44900" y="1625600"/>
            <a:ext cx="1892300" cy="2933700"/>
          </a:xfrm>
          <a:custGeom>
            <a:avLst/>
            <a:gdLst>
              <a:gd name="connsiteX0" fmla="*/ 0 w 1892300"/>
              <a:gd name="connsiteY0" fmla="*/ 2933700 h 2933700"/>
              <a:gd name="connsiteX1" fmla="*/ 889000 w 1892300"/>
              <a:gd name="connsiteY1" fmla="*/ 1473200 h 2933700"/>
              <a:gd name="connsiteX2" fmla="*/ 1892300 w 1892300"/>
              <a:gd name="connsiteY2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00" h="2933700">
                <a:moveTo>
                  <a:pt x="0" y="2933700"/>
                </a:moveTo>
                <a:cubicBezTo>
                  <a:pt x="286808" y="2447925"/>
                  <a:pt x="573617" y="1962150"/>
                  <a:pt x="889000" y="1473200"/>
                </a:cubicBezTo>
                <a:cubicBezTo>
                  <a:pt x="1204383" y="984250"/>
                  <a:pt x="1548341" y="492125"/>
                  <a:pt x="189230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19500" y="3086100"/>
            <a:ext cx="1930400" cy="1498600"/>
          </a:xfrm>
          <a:custGeom>
            <a:avLst/>
            <a:gdLst>
              <a:gd name="connsiteX0" fmla="*/ 0 w 1930400"/>
              <a:gd name="connsiteY0" fmla="*/ 0 h 1498600"/>
              <a:gd name="connsiteX1" fmla="*/ 1054100 w 1930400"/>
              <a:gd name="connsiteY1" fmla="*/ 787400 h 1498600"/>
              <a:gd name="connsiteX2" fmla="*/ 1930400 w 1930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98600">
                <a:moveTo>
                  <a:pt x="0" y="0"/>
                </a:moveTo>
                <a:cubicBezTo>
                  <a:pt x="366183" y="268816"/>
                  <a:pt x="732367" y="537633"/>
                  <a:pt x="1054100" y="787400"/>
                </a:cubicBezTo>
                <a:cubicBezTo>
                  <a:pt x="1375833" y="1037167"/>
                  <a:pt x="1653116" y="1267883"/>
                  <a:pt x="1930400" y="14986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5912" r="27156" b="27579"/>
          <a:stretch/>
        </p:blipFill>
        <p:spPr bwMode="auto">
          <a:xfrm>
            <a:off x="1651995" y="1200150"/>
            <a:ext cx="6444343" cy="26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Có 18 bạn rùa và thỏ chơi trốn tìm, trong đó có 8 bạn rùa. Hỏi có bao nhiêu bạn thỏ?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54583"/>
              </p:ext>
            </p:extLst>
          </p:nvPr>
        </p:nvGraphicFramePr>
        <p:xfrm>
          <a:off x="2514600" y="4001312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17810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188083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226685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209760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56, 57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198</Words>
  <Application>Microsoft Office PowerPoint</Application>
  <PresentationFormat>On-screen Show (16:9)</PresentationFormat>
  <Paragraphs>78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308</cp:revision>
  <dcterms:created xsi:type="dcterms:W3CDTF">2021-01-09T02:19:28Z</dcterms:created>
  <dcterms:modified xsi:type="dcterms:W3CDTF">2021-02-22T15:42:24Z</dcterms:modified>
</cp:coreProperties>
</file>